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34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92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23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07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40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29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05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0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55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2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74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EF77-4F20-4401-BA10-4EE8FF8B8E0C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FD27-ABD1-4980-A4AE-1E80F0D15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49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Afwassen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00B050"/>
                </a:solidFill>
              </a:rPr>
              <a:t>Wat gaat hier goed </a:t>
            </a:r>
            <a:r>
              <a:rPr lang="nl-NL" sz="3600" dirty="0" smtClean="0">
                <a:solidFill>
                  <a:srgbClr val="00B050"/>
                </a:solidFill>
              </a:rPr>
              <a:t>of </a:t>
            </a:r>
            <a:r>
              <a:rPr lang="nl-NL" sz="3600" dirty="0">
                <a:solidFill>
                  <a:srgbClr val="00B050"/>
                </a:solidFill>
              </a:rPr>
              <a:t>fout?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905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360218"/>
            <a:ext cx="8152630" cy="61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5926" y="5514109"/>
            <a:ext cx="859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Volgorde  eerst spoelen </a:t>
            </a:r>
            <a:r>
              <a:rPr lang="nl-NL" sz="3600" dirty="0" smtClean="0"/>
              <a:t>dan </a:t>
            </a:r>
            <a:r>
              <a:rPr lang="nl-NL" sz="3600" dirty="0" smtClean="0"/>
              <a:t>stapelen</a:t>
            </a:r>
            <a:endParaRPr lang="nl-NL" sz="3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11" y="163850"/>
            <a:ext cx="4374897" cy="499817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55" y="163850"/>
            <a:ext cx="5375564" cy="40316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3" y="4192083"/>
            <a:ext cx="1430482" cy="13254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491" y="4201331"/>
            <a:ext cx="1430482" cy="13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5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4" y="288635"/>
            <a:ext cx="7158182" cy="536863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79054" y="6012873"/>
            <a:ext cx="10344728" cy="66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Wat doe je met </a:t>
            </a:r>
            <a:r>
              <a:rPr lang="nl-NL" sz="3600" dirty="0" smtClean="0"/>
              <a:t>afval?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5271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96" y="665307"/>
            <a:ext cx="10401300" cy="44005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155" y="4256749"/>
            <a:ext cx="1430482" cy="132546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29096" y="5582215"/>
            <a:ext cx="8322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Afval uit het </a:t>
            </a:r>
            <a:r>
              <a:rPr lang="nl-NL" sz="3600" dirty="0" smtClean="0"/>
              <a:t>afvalbakje </a:t>
            </a:r>
            <a:r>
              <a:rPr lang="nl-NL" sz="3600" dirty="0" smtClean="0"/>
              <a:t>scheiden.</a:t>
            </a:r>
          </a:p>
          <a:p>
            <a:r>
              <a:rPr lang="nl-NL" sz="3600" dirty="0" smtClean="0"/>
              <a:t>Prutje van het putje bij restafval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60169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284018"/>
            <a:ext cx="7324436" cy="549332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654473" y="544945"/>
            <a:ext cx="301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Hoe spoel je voor?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64468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64" y="138015"/>
            <a:ext cx="5384799" cy="615194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55782" y="858982"/>
            <a:ext cx="3500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</a:t>
            </a:r>
            <a:r>
              <a:rPr lang="nl-NL" sz="3600" dirty="0" smtClean="0"/>
              <a:t>ét borstel +</a:t>
            </a:r>
          </a:p>
          <a:p>
            <a:r>
              <a:rPr lang="nl-NL" sz="3600" dirty="0" smtClean="0"/>
              <a:t>beetje water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482" y="4964498"/>
            <a:ext cx="1430482" cy="13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36" y="341745"/>
            <a:ext cx="7112000" cy="5334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7018" y="544946"/>
            <a:ext cx="4479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Welk materiaal gebruik je om de afwas te doen?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9218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17054"/>
            <a:ext cx="7906327" cy="59297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408" y="4821333"/>
            <a:ext cx="1430482" cy="132546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996218" y="452582"/>
            <a:ext cx="2890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</a:t>
            </a:r>
            <a:r>
              <a:rPr lang="nl-NL" sz="3600" dirty="0" smtClean="0"/>
              <a:t>fwasborstel</a:t>
            </a:r>
          </a:p>
          <a:p>
            <a:r>
              <a:rPr lang="nl-NL" sz="3600" dirty="0"/>
              <a:t>w</a:t>
            </a:r>
            <a:r>
              <a:rPr lang="nl-NL" sz="3600" dirty="0" smtClean="0"/>
              <a:t>arm water</a:t>
            </a:r>
          </a:p>
          <a:p>
            <a:r>
              <a:rPr lang="nl-NL" sz="3600" dirty="0" smtClean="0"/>
              <a:t>beetje sop</a:t>
            </a:r>
          </a:p>
          <a:p>
            <a:endParaRPr lang="nl-NL" sz="3600" dirty="0"/>
          </a:p>
          <a:p>
            <a:endParaRPr lang="nl-NL" sz="3600" dirty="0" smtClean="0"/>
          </a:p>
          <a:p>
            <a:r>
              <a:rPr lang="nl-NL" sz="3600" dirty="0" smtClean="0"/>
              <a:t>Nóg steeds niet schoon? </a:t>
            </a:r>
            <a:r>
              <a:rPr lang="nl-NL" sz="3600" dirty="0" smtClean="0">
                <a:sym typeface="Wingdings" panose="05000000000000000000" pitchFamily="2" charset="2"/>
              </a:rPr>
              <a:t></a:t>
            </a:r>
            <a:r>
              <a:rPr lang="nl-NL" sz="3600" dirty="0" smtClean="0"/>
              <a:t> </a:t>
            </a:r>
          </a:p>
          <a:p>
            <a:r>
              <a:rPr lang="nl-NL" sz="3600" dirty="0" smtClean="0"/>
              <a:t>sponsje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268262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63</Words>
  <Application>Microsoft Office PowerPoint</Application>
  <PresentationFormat>Breedbeeld</PresentationFormat>
  <Paragraphs>17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Afwassen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Afwassen</dc:title>
  <dc:creator>Mecheline Lips-Maas</dc:creator>
  <cp:lastModifiedBy>Mecheline Lips-Maas</cp:lastModifiedBy>
  <cp:revision>5</cp:revision>
  <dcterms:created xsi:type="dcterms:W3CDTF">2019-10-30T14:39:28Z</dcterms:created>
  <dcterms:modified xsi:type="dcterms:W3CDTF">2019-11-06T14:07:17Z</dcterms:modified>
</cp:coreProperties>
</file>